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2" r:id="rId2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BAD6"/>
    <a:srgbClr val="56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 varScale="1">
        <p:scale>
          <a:sx n="103" d="100"/>
          <a:sy n="103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544B8-401F-5D40-A792-BF9A1F56FD5F}" type="datetimeFigureOut">
              <a:rPr lang="en-US" smtClean="0"/>
              <a:t>3/14/21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8E10D-7D86-ED40-8E74-A28172E89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2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out of 30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2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2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4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0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6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2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33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7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98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6F25E-D237-914D-858E-BBE9B0CC636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098661" y="311553"/>
            <a:ext cx="4722095" cy="3820502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Picture 9" descr="Diagram, venn diagram&#10;&#10;Description automatically generated">
            <a:extLst>
              <a:ext uri="{FF2B5EF4-FFF2-40B4-BE49-F238E27FC236}">
                <a16:creationId xmlns:a16="http://schemas.microsoft.com/office/drawing/2014/main" id="{736D1F71-DEBD-AB41-8599-2172B9CD6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286"/>
          <a:stretch/>
        </p:blipFill>
        <p:spPr>
          <a:xfrm>
            <a:off x="7545196" y="4673687"/>
            <a:ext cx="3232659" cy="2641513"/>
          </a:xfrm>
          <a:prstGeom prst="rect">
            <a:avLst/>
          </a:prstGeom>
        </p:spPr>
      </p:pic>
      <p:pic>
        <p:nvPicPr>
          <p:cNvPr id="4" name="Picture 3" descr="Diagram, venn diagram&#10;&#10;Description automatically generated">
            <a:extLst>
              <a:ext uri="{FF2B5EF4-FFF2-40B4-BE49-F238E27FC236}">
                <a16:creationId xmlns:a16="http://schemas.microsoft.com/office/drawing/2014/main" id="{E1E81CC6-944B-ED46-8A26-DB0405D406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286"/>
          <a:stretch/>
        </p:blipFill>
        <p:spPr>
          <a:xfrm>
            <a:off x="829099" y="4673687"/>
            <a:ext cx="3232659" cy="2641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1859968" y="501002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 of science search: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2711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1859967" y="1938593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Abstract review: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366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1859967" y="3377647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Second review: 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142 papers selected</a:t>
            </a:r>
          </a:p>
        </p:txBody>
      </p: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445431" y="1042635"/>
            <a:ext cx="1318581" cy="895959"/>
          </a:xfrm>
          <a:prstGeom prst="trapezoid">
            <a:avLst>
              <a:gd name="adj" fmla="val 38837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445431" y="2481689"/>
            <a:ext cx="1318581" cy="890892"/>
          </a:xfrm>
          <a:prstGeom prst="trapezoid">
            <a:avLst>
              <a:gd name="adj" fmla="val 38837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4801136" y="501003"/>
            <a:ext cx="2004687" cy="6715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Search cited articles: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218 new papers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(92 duplicates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6920701" y="499533"/>
            <a:ext cx="2040143" cy="6715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Search citing articles: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271 new papers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(108 duplicates removed)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803479" y="311552"/>
            <a:ext cx="0" cy="189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4801134" y="1390431"/>
            <a:ext cx="4159709" cy="317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Additional 472 papers (17 duplicates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6173633" y="1704420"/>
            <a:ext cx="1318581" cy="568788"/>
          </a:xfrm>
          <a:prstGeom prst="trapezoid">
            <a:avLst>
              <a:gd name="adj" fmla="val 61908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4801134" y="3371118"/>
            <a:ext cx="4159708" cy="556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Second review: 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4801134" y="2273208"/>
            <a:ext cx="4159708" cy="5613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Abstract review: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169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6173633" y="2826220"/>
            <a:ext cx="1318581" cy="544898"/>
          </a:xfrm>
          <a:prstGeom prst="trapezoid">
            <a:avLst>
              <a:gd name="adj" fmla="val 62015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5107794" y="1170225"/>
            <a:ext cx="1318581" cy="219305"/>
          </a:xfrm>
          <a:prstGeom prst="trapezoid">
            <a:avLst>
              <a:gd name="adj" fmla="val 0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7250629" y="1171124"/>
            <a:ext cx="1318581" cy="219305"/>
          </a:xfrm>
          <a:prstGeom prst="trapezoid">
            <a:avLst>
              <a:gd name="adj" fmla="val 0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4513964" y="4339695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252 final papers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2897089" y="3929027"/>
            <a:ext cx="1616875" cy="698734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51806D-3B79-3A42-B397-EC420522D89D}"/>
              </a:ext>
            </a:extLst>
          </p:cNvPr>
          <p:cNvSpPr txBox="1"/>
          <p:nvPr/>
        </p:nvSpPr>
        <p:spPr>
          <a:xfrm>
            <a:off x="4564234" y="5424004"/>
            <a:ext cx="2478490" cy="650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Matrix analysis:</a:t>
            </a:r>
          </a:p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178 papers retained</a:t>
            </a:r>
          </a:p>
        </p:txBody>
      </p:sp>
      <p:sp>
        <p:nvSpPr>
          <p:cNvPr id="41" name="Trapezoid 40">
            <a:extLst>
              <a:ext uri="{FF2B5EF4-FFF2-40B4-BE49-F238E27FC236}">
                <a16:creationId xmlns:a16="http://schemas.microsoft.com/office/drawing/2014/main" id="{A6D1C88F-5BC7-F84A-8176-3E3B171471E9}"/>
              </a:ext>
            </a:extLst>
          </p:cNvPr>
          <p:cNvSpPr/>
          <p:nvPr/>
        </p:nvSpPr>
        <p:spPr>
          <a:xfrm rot="10800000">
            <a:off x="5144187" y="4880908"/>
            <a:ext cx="1318581" cy="543095"/>
          </a:xfrm>
          <a:prstGeom prst="trapezoid">
            <a:avLst>
              <a:gd name="adj" fmla="val 62015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4A5A7DE3-CA1D-F140-AB4C-9B246A2F7296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rot="5400000">
            <a:off x="6113871" y="3572577"/>
            <a:ext cx="411967" cy="1122269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29DF224-82D8-0C4C-9964-E8C47D441D30}"/>
              </a:ext>
            </a:extLst>
          </p:cNvPr>
          <p:cNvSpPr txBox="1"/>
          <p:nvPr/>
        </p:nvSpPr>
        <p:spPr>
          <a:xfrm>
            <a:off x="1609175" y="4934110"/>
            <a:ext cx="1672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Original WOS search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05F6F54-BF63-1245-B502-00A7B8226EDA}"/>
              </a:ext>
            </a:extLst>
          </p:cNvPr>
          <p:cNvSpPr txBox="1"/>
          <p:nvPr/>
        </p:nvSpPr>
        <p:spPr>
          <a:xfrm>
            <a:off x="8442405" y="4932746"/>
            <a:ext cx="15263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Citing/cited papers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0B4D5-3E3F-194E-9B22-395E5EEF87F7}"/>
              </a:ext>
            </a:extLst>
          </p:cNvPr>
          <p:cNvSpPr txBox="1"/>
          <p:nvPr/>
        </p:nvSpPr>
        <p:spPr>
          <a:xfrm>
            <a:off x="762000" y="304800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AC2B06-BFC5-6F46-AD44-8ECF9AF49AD1}"/>
              </a:ext>
            </a:extLst>
          </p:cNvPr>
          <p:cNvSpPr txBox="1"/>
          <p:nvPr/>
        </p:nvSpPr>
        <p:spPr>
          <a:xfrm>
            <a:off x="762000" y="482502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E0A543A-E804-434C-B7D5-AE8337089CCA}"/>
              </a:ext>
            </a:extLst>
          </p:cNvPr>
          <p:cNvSpPr txBox="1"/>
          <p:nvPr/>
        </p:nvSpPr>
        <p:spPr>
          <a:xfrm>
            <a:off x="7445837" y="482502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17941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3351</TotalTime>
  <Words>89</Words>
  <Application>Microsoft Macintosh PowerPoint</Application>
  <PresentationFormat>Custom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Lewis</dc:creator>
  <cp:lastModifiedBy>Abby Lewis</cp:lastModifiedBy>
  <cp:revision>25</cp:revision>
  <dcterms:created xsi:type="dcterms:W3CDTF">2020-08-02T14:34:05Z</dcterms:created>
  <dcterms:modified xsi:type="dcterms:W3CDTF">2021-03-14T21:11:34Z</dcterms:modified>
</cp:coreProperties>
</file>